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96" r:id="rId2"/>
    <p:sldId id="2540" r:id="rId3"/>
    <p:sldId id="2565" r:id="rId4"/>
    <p:sldId id="2598" r:id="rId5"/>
    <p:sldId id="2599" r:id="rId6"/>
    <p:sldId id="2600" r:id="rId7"/>
    <p:sldId id="2601" r:id="rId8"/>
    <p:sldId id="2602" r:id="rId9"/>
    <p:sldId id="258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AAB0"/>
    <a:srgbClr val="3B7579"/>
    <a:srgbClr val="AAD3D6"/>
    <a:srgbClr val="418287"/>
    <a:srgbClr val="DFE3E9"/>
    <a:srgbClr val="1F1F26"/>
    <a:srgbClr val="D6DBE2"/>
    <a:srgbClr val="CCD2DA"/>
    <a:srgbClr val="BBC3CD"/>
    <a:srgbClr val="D3D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3EFC4B-D2B9-41A0-AFC0-1FC6B0F9EAFA}" v="50" dt="2025-05-07T18:58:42.738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3" autoAdjust="0"/>
    <p:restoredTop sz="95280" autoAdjust="0"/>
  </p:normalViewPr>
  <p:slideViewPr>
    <p:cSldViewPr snapToGrid="0" snapToObjects="1" showGuides="1">
      <p:cViewPr varScale="1">
        <p:scale>
          <a:sx n="98" d="100"/>
          <a:sy n="98" d="100"/>
        </p:scale>
        <p:origin x="1110" y="31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4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5136"/>
    </p:cViewPr>
  </p:sorterViewPr>
  <p:notesViewPr>
    <p:cSldViewPr snapToGrid="0" snapToObjects="1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 M." userId="707cff9217d1ae0d" providerId="LiveId" clId="{893EFC4B-D2B9-41A0-AFC0-1FC6B0F9EAFA}"/>
    <pc:docChg chg="undo redo custSel addSld delSld modSld sldOrd">
      <pc:chgData name="Scott M." userId="707cff9217d1ae0d" providerId="LiveId" clId="{893EFC4B-D2B9-41A0-AFC0-1FC6B0F9EAFA}" dt="2025-05-09T20:46:23.310" v="776" actId="20577"/>
      <pc:docMkLst>
        <pc:docMk/>
      </pc:docMkLst>
      <pc:sldChg chg="addSp modSp mod">
        <pc:chgData name="Scott M." userId="707cff9217d1ae0d" providerId="LiveId" clId="{893EFC4B-D2B9-41A0-AFC0-1FC6B0F9EAFA}" dt="2025-05-07T18:24:20.435" v="287" actId="1076"/>
        <pc:sldMkLst>
          <pc:docMk/>
          <pc:sldMk cId="2130115587" sldId="2540"/>
        </pc:sldMkLst>
        <pc:spChg chg="add mod">
          <ac:chgData name="Scott M." userId="707cff9217d1ae0d" providerId="LiveId" clId="{893EFC4B-D2B9-41A0-AFC0-1FC6B0F9EAFA}" dt="2025-05-07T18:21:05.691" v="252" actId="1076"/>
          <ac:spMkLst>
            <pc:docMk/>
            <pc:sldMk cId="2130115587" sldId="2540"/>
            <ac:spMk id="2" creationId="{76E2EEF4-CE95-0130-1C68-029C5F65CBBB}"/>
          </ac:spMkLst>
        </pc:spChg>
        <pc:spChg chg="add mod">
          <ac:chgData name="Scott M." userId="707cff9217d1ae0d" providerId="LiveId" clId="{893EFC4B-D2B9-41A0-AFC0-1FC6B0F9EAFA}" dt="2025-05-07T18:21:05.691" v="252" actId="1076"/>
          <ac:spMkLst>
            <pc:docMk/>
            <pc:sldMk cId="2130115587" sldId="2540"/>
            <ac:spMk id="3" creationId="{C5A533E6-F39B-A81F-AA2E-FB7D03940A5E}"/>
          </ac:spMkLst>
        </pc:spChg>
        <pc:spChg chg="mod">
          <ac:chgData name="Scott M." userId="707cff9217d1ae0d" providerId="LiveId" clId="{893EFC4B-D2B9-41A0-AFC0-1FC6B0F9EAFA}" dt="2025-05-07T18:21:05.691" v="252" actId="1076"/>
          <ac:spMkLst>
            <pc:docMk/>
            <pc:sldMk cId="2130115587" sldId="2540"/>
            <ac:spMk id="11" creationId="{47B21F6A-5FD9-417C-9575-4DBC3185FD87}"/>
          </ac:spMkLst>
        </pc:spChg>
        <pc:spChg chg="mod">
          <ac:chgData name="Scott M." userId="707cff9217d1ae0d" providerId="LiveId" clId="{893EFC4B-D2B9-41A0-AFC0-1FC6B0F9EAFA}" dt="2025-05-07T18:21:05.691" v="252" actId="1076"/>
          <ac:spMkLst>
            <pc:docMk/>
            <pc:sldMk cId="2130115587" sldId="2540"/>
            <ac:spMk id="33" creationId="{F23411C8-1DB7-46A1-A6DC-41EACD30ED57}"/>
          </ac:spMkLst>
        </pc:spChg>
        <pc:spChg chg="mod">
          <ac:chgData name="Scott M." userId="707cff9217d1ae0d" providerId="LiveId" clId="{893EFC4B-D2B9-41A0-AFC0-1FC6B0F9EAFA}" dt="2025-05-07T18:21:05.691" v="252" actId="1076"/>
          <ac:spMkLst>
            <pc:docMk/>
            <pc:sldMk cId="2130115587" sldId="2540"/>
            <ac:spMk id="34" creationId="{187271B6-523F-4DCD-A006-84BF4C0C784C}"/>
          </ac:spMkLst>
        </pc:spChg>
        <pc:spChg chg="mod">
          <ac:chgData name="Scott M." userId="707cff9217d1ae0d" providerId="LiveId" clId="{893EFC4B-D2B9-41A0-AFC0-1FC6B0F9EAFA}" dt="2025-05-07T18:21:05.691" v="252" actId="1076"/>
          <ac:spMkLst>
            <pc:docMk/>
            <pc:sldMk cId="2130115587" sldId="2540"/>
            <ac:spMk id="35" creationId="{ADE35233-6DEE-4B97-AFFB-06DE78443B4A}"/>
          </ac:spMkLst>
        </pc:spChg>
        <pc:spChg chg="mod">
          <ac:chgData name="Scott M." userId="707cff9217d1ae0d" providerId="LiveId" clId="{893EFC4B-D2B9-41A0-AFC0-1FC6B0F9EAFA}" dt="2025-05-07T18:21:05.691" v="252" actId="1076"/>
          <ac:spMkLst>
            <pc:docMk/>
            <pc:sldMk cId="2130115587" sldId="2540"/>
            <ac:spMk id="36" creationId="{0391FA66-BCDC-4C12-B812-A0DEE14539EE}"/>
          </ac:spMkLst>
        </pc:spChg>
        <pc:picChg chg="mod">
          <ac:chgData name="Scott M." userId="707cff9217d1ae0d" providerId="LiveId" clId="{893EFC4B-D2B9-41A0-AFC0-1FC6B0F9EAFA}" dt="2025-05-07T18:24:20.435" v="287" actId="1076"/>
          <ac:picMkLst>
            <pc:docMk/>
            <pc:sldMk cId="2130115587" sldId="2540"/>
            <ac:picMk id="12" creationId="{00000000-0000-0000-0000-000000000000}"/>
          </ac:picMkLst>
        </pc:picChg>
      </pc:sldChg>
      <pc:sldChg chg="del">
        <pc:chgData name="Scott M." userId="707cff9217d1ae0d" providerId="LiveId" clId="{893EFC4B-D2B9-41A0-AFC0-1FC6B0F9EAFA}" dt="2025-05-07T18:58:49.795" v="673" actId="47"/>
        <pc:sldMkLst>
          <pc:docMk/>
          <pc:sldMk cId="660194915" sldId="2555"/>
        </pc:sldMkLst>
      </pc:sldChg>
      <pc:sldChg chg="del">
        <pc:chgData name="Scott M." userId="707cff9217d1ae0d" providerId="LiveId" clId="{893EFC4B-D2B9-41A0-AFC0-1FC6B0F9EAFA}" dt="2025-05-07T18:58:49.795" v="673" actId="47"/>
        <pc:sldMkLst>
          <pc:docMk/>
          <pc:sldMk cId="2885941167" sldId="2560"/>
        </pc:sldMkLst>
      </pc:sldChg>
      <pc:sldChg chg="addSp delSp modSp mod">
        <pc:chgData name="Scott M." userId="707cff9217d1ae0d" providerId="LiveId" clId="{893EFC4B-D2B9-41A0-AFC0-1FC6B0F9EAFA}" dt="2025-05-07T18:52:56.102" v="655" actId="1440"/>
        <pc:sldMkLst>
          <pc:docMk/>
          <pc:sldMk cId="429917605" sldId="2565"/>
        </pc:sldMkLst>
        <pc:spChg chg="mod">
          <ac:chgData name="Scott M." userId="707cff9217d1ae0d" providerId="LiveId" clId="{893EFC4B-D2B9-41A0-AFC0-1FC6B0F9EAFA}" dt="2025-05-07T18:27:09.391" v="327" actId="1076"/>
          <ac:spMkLst>
            <pc:docMk/>
            <pc:sldMk cId="429917605" sldId="2565"/>
            <ac:spMk id="8" creationId="{3BE52921-898C-4569-9D8A-F1C5E0ABE804}"/>
          </ac:spMkLst>
        </pc:spChg>
        <pc:spChg chg="add del mod">
          <ac:chgData name="Scott M." userId="707cff9217d1ae0d" providerId="LiveId" clId="{893EFC4B-D2B9-41A0-AFC0-1FC6B0F9EAFA}" dt="2025-05-07T18:27:01.644" v="326" actId="20577"/>
          <ac:spMkLst>
            <pc:docMk/>
            <pc:sldMk cId="429917605" sldId="2565"/>
            <ac:spMk id="10" creationId="{577946A2-8DCE-4047-9CAE-38128B4BAF3B}"/>
          </ac:spMkLst>
        </pc:spChg>
        <pc:picChg chg="mod modCrop">
          <ac:chgData name="Scott M." userId="707cff9217d1ae0d" providerId="LiveId" clId="{893EFC4B-D2B9-41A0-AFC0-1FC6B0F9EAFA}" dt="2025-05-07T18:52:56.102" v="655" actId="1440"/>
          <ac:picMkLst>
            <pc:docMk/>
            <pc:sldMk cId="429917605" sldId="2565"/>
            <ac:picMk id="9" creationId="{00000000-0000-0000-0000-000000000000}"/>
          </ac:picMkLst>
        </pc:picChg>
      </pc:sldChg>
      <pc:sldChg chg="del">
        <pc:chgData name="Scott M." userId="707cff9217d1ae0d" providerId="LiveId" clId="{893EFC4B-D2B9-41A0-AFC0-1FC6B0F9EAFA}" dt="2025-05-07T18:58:49.795" v="673" actId="47"/>
        <pc:sldMkLst>
          <pc:docMk/>
          <pc:sldMk cId="268795821" sldId="2567"/>
        </pc:sldMkLst>
      </pc:sldChg>
      <pc:sldChg chg="del">
        <pc:chgData name="Scott M." userId="707cff9217d1ae0d" providerId="LiveId" clId="{893EFC4B-D2B9-41A0-AFC0-1FC6B0F9EAFA}" dt="2025-05-07T18:58:49.795" v="673" actId="47"/>
        <pc:sldMkLst>
          <pc:docMk/>
          <pc:sldMk cId="2032607428" sldId="2571"/>
        </pc:sldMkLst>
      </pc:sldChg>
      <pc:sldChg chg="del">
        <pc:chgData name="Scott M." userId="707cff9217d1ae0d" providerId="LiveId" clId="{893EFC4B-D2B9-41A0-AFC0-1FC6B0F9EAFA}" dt="2025-05-07T18:58:49.795" v="673" actId="47"/>
        <pc:sldMkLst>
          <pc:docMk/>
          <pc:sldMk cId="4148056425" sldId="2575"/>
        </pc:sldMkLst>
      </pc:sldChg>
      <pc:sldChg chg="del">
        <pc:chgData name="Scott M." userId="707cff9217d1ae0d" providerId="LiveId" clId="{893EFC4B-D2B9-41A0-AFC0-1FC6B0F9EAFA}" dt="2025-05-07T18:58:49.795" v="673" actId="47"/>
        <pc:sldMkLst>
          <pc:docMk/>
          <pc:sldMk cId="1250005957" sldId="2581"/>
        </pc:sldMkLst>
      </pc:sldChg>
      <pc:sldChg chg="modSp mod ord">
        <pc:chgData name="Scott M." userId="707cff9217d1ae0d" providerId="LiveId" clId="{893EFC4B-D2B9-41A0-AFC0-1FC6B0F9EAFA}" dt="2025-05-07T18:42:58.263" v="404"/>
        <pc:sldMkLst>
          <pc:docMk/>
          <pc:sldMk cId="1415924349" sldId="2584"/>
        </pc:sldMkLst>
        <pc:spChg chg="mod">
          <ac:chgData name="Scott M." userId="707cff9217d1ae0d" providerId="LiveId" clId="{893EFC4B-D2B9-41A0-AFC0-1FC6B0F9EAFA}" dt="2025-05-07T18:22:08.222" v="276" actId="20577"/>
          <ac:spMkLst>
            <pc:docMk/>
            <pc:sldMk cId="1415924349" sldId="2584"/>
            <ac:spMk id="3" creationId="{00000000-0000-0000-0000-000000000000}"/>
          </ac:spMkLst>
        </pc:spChg>
      </pc:sldChg>
      <pc:sldChg chg="addSp delSp modSp mod setBg modClrScheme chgLayout">
        <pc:chgData name="Scott M." userId="707cff9217d1ae0d" providerId="LiveId" clId="{893EFC4B-D2B9-41A0-AFC0-1FC6B0F9EAFA}" dt="2025-05-07T18:18:14.399" v="161" actId="207"/>
        <pc:sldMkLst>
          <pc:docMk/>
          <pc:sldMk cId="79592761" sldId="2596"/>
        </pc:sldMkLst>
        <pc:spChg chg="mod">
          <ac:chgData name="Scott M." userId="707cff9217d1ae0d" providerId="LiveId" clId="{893EFC4B-D2B9-41A0-AFC0-1FC6B0F9EAFA}" dt="2025-05-07T18:18:14.399" v="161" actId="207"/>
          <ac:spMkLst>
            <pc:docMk/>
            <pc:sldMk cId="79592761" sldId="2596"/>
            <ac:spMk id="2" creationId="{83823991-6F5F-45D3-883F-8179BE10396D}"/>
          </ac:spMkLst>
        </pc:spChg>
        <pc:picChg chg="add del mod">
          <ac:chgData name="Scott M." userId="707cff9217d1ae0d" providerId="LiveId" clId="{893EFC4B-D2B9-41A0-AFC0-1FC6B0F9EAFA}" dt="2025-05-07T18:14:02.688" v="105" actId="478"/>
          <ac:picMkLst>
            <pc:docMk/>
            <pc:sldMk cId="79592761" sldId="2596"/>
            <ac:picMk id="5" creationId="{59A5D366-BDCD-4761-A29B-21881A691F59}"/>
          </ac:picMkLst>
        </pc:picChg>
      </pc:sldChg>
      <pc:sldChg chg="new del">
        <pc:chgData name="Scott M." userId="707cff9217d1ae0d" providerId="LiveId" clId="{893EFC4B-D2B9-41A0-AFC0-1FC6B0F9EAFA}" dt="2025-05-07T18:42:33.382" v="399" actId="2696"/>
        <pc:sldMkLst>
          <pc:docMk/>
          <pc:sldMk cId="2596796637" sldId="2597"/>
        </pc:sldMkLst>
      </pc:sldChg>
      <pc:sldChg chg="modSp add mod">
        <pc:chgData name="Scott M." userId="707cff9217d1ae0d" providerId="LiveId" clId="{893EFC4B-D2B9-41A0-AFC0-1FC6B0F9EAFA}" dt="2025-05-07T18:54:45.039" v="657" actId="1440"/>
        <pc:sldMkLst>
          <pc:docMk/>
          <pc:sldMk cId="1875520230" sldId="2598"/>
        </pc:sldMkLst>
        <pc:spChg chg="mod">
          <ac:chgData name="Scott M." userId="707cff9217d1ae0d" providerId="LiveId" clId="{893EFC4B-D2B9-41A0-AFC0-1FC6B0F9EAFA}" dt="2025-05-07T18:41:22.245" v="382" actId="20577"/>
          <ac:spMkLst>
            <pc:docMk/>
            <pc:sldMk cId="1875520230" sldId="2598"/>
            <ac:spMk id="8" creationId="{716678E9-0273-C6B3-18C8-7A8BFF3C82B7}"/>
          </ac:spMkLst>
        </pc:spChg>
        <pc:spChg chg="mod">
          <ac:chgData name="Scott M." userId="707cff9217d1ae0d" providerId="LiveId" clId="{893EFC4B-D2B9-41A0-AFC0-1FC6B0F9EAFA}" dt="2025-05-07T18:42:08.889" v="398" actId="20577"/>
          <ac:spMkLst>
            <pc:docMk/>
            <pc:sldMk cId="1875520230" sldId="2598"/>
            <ac:spMk id="10" creationId="{DFBB1D93-9BB2-2A41-8A38-8DF78F01378F}"/>
          </ac:spMkLst>
        </pc:spChg>
        <pc:picChg chg="mod">
          <ac:chgData name="Scott M." userId="707cff9217d1ae0d" providerId="LiveId" clId="{893EFC4B-D2B9-41A0-AFC0-1FC6B0F9EAFA}" dt="2025-05-07T18:54:45.039" v="657" actId="1440"/>
          <ac:picMkLst>
            <pc:docMk/>
            <pc:sldMk cId="1875520230" sldId="2598"/>
            <ac:picMk id="9" creationId="{197767AF-5225-EF90-141E-9C7A2C5A6D7D}"/>
          </ac:picMkLst>
        </pc:picChg>
      </pc:sldChg>
      <pc:sldChg chg="addSp modSp add mod">
        <pc:chgData name="Scott M." userId="707cff9217d1ae0d" providerId="LiveId" clId="{893EFC4B-D2B9-41A0-AFC0-1FC6B0F9EAFA}" dt="2025-05-09T20:17:37.010" v="772" actId="20577"/>
        <pc:sldMkLst>
          <pc:docMk/>
          <pc:sldMk cId="445787934" sldId="2599"/>
        </pc:sldMkLst>
        <pc:spChg chg="mod">
          <ac:chgData name="Scott M." userId="707cff9217d1ae0d" providerId="LiveId" clId="{893EFC4B-D2B9-41A0-AFC0-1FC6B0F9EAFA}" dt="2025-05-07T18:43:37.263" v="423" actId="20577"/>
          <ac:spMkLst>
            <pc:docMk/>
            <pc:sldMk cId="445787934" sldId="2599"/>
            <ac:spMk id="8" creationId="{038C11B1-9758-876A-9F20-B148CA88775D}"/>
          </ac:spMkLst>
        </pc:spChg>
        <pc:spChg chg="mod">
          <ac:chgData name="Scott M." userId="707cff9217d1ae0d" providerId="LiveId" clId="{893EFC4B-D2B9-41A0-AFC0-1FC6B0F9EAFA}" dt="2025-05-09T20:17:37.010" v="772" actId="20577"/>
          <ac:spMkLst>
            <pc:docMk/>
            <pc:sldMk cId="445787934" sldId="2599"/>
            <ac:spMk id="10" creationId="{3CF6ED97-540A-66C5-04A2-C46B9E9A5F72}"/>
          </ac:spMkLst>
        </pc:spChg>
        <pc:picChg chg="mod">
          <ac:chgData name="Scott M." userId="707cff9217d1ae0d" providerId="LiveId" clId="{893EFC4B-D2B9-41A0-AFC0-1FC6B0F9EAFA}" dt="2025-05-07T18:55:15.476" v="659" actId="14826"/>
          <ac:picMkLst>
            <pc:docMk/>
            <pc:sldMk cId="445787934" sldId="2599"/>
            <ac:picMk id="9" creationId="{77E61648-CCDA-AF3C-D9DA-5AC5EE0BDE3C}"/>
          </ac:picMkLst>
        </pc:picChg>
      </pc:sldChg>
      <pc:sldChg chg="addSp delSp modSp add mod">
        <pc:chgData name="Scott M." userId="707cff9217d1ae0d" providerId="LiveId" clId="{893EFC4B-D2B9-41A0-AFC0-1FC6B0F9EAFA}" dt="2025-05-07T18:56:21.248" v="661" actId="14826"/>
        <pc:sldMkLst>
          <pc:docMk/>
          <pc:sldMk cId="2375422076" sldId="2600"/>
        </pc:sldMkLst>
        <pc:spChg chg="mod">
          <ac:chgData name="Scott M." userId="707cff9217d1ae0d" providerId="LiveId" clId="{893EFC4B-D2B9-41A0-AFC0-1FC6B0F9EAFA}" dt="2025-05-07T18:43:43.929" v="441" actId="20577"/>
          <ac:spMkLst>
            <pc:docMk/>
            <pc:sldMk cId="2375422076" sldId="2600"/>
            <ac:spMk id="8" creationId="{A5C426F3-8F5E-FCEE-C369-E42684E1DE1F}"/>
          </ac:spMkLst>
        </pc:spChg>
        <pc:spChg chg="add del mod">
          <ac:chgData name="Scott M." userId="707cff9217d1ae0d" providerId="LiveId" clId="{893EFC4B-D2B9-41A0-AFC0-1FC6B0F9EAFA}" dt="2025-05-07T18:48:23.775" v="522" actId="20577"/>
          <ac:spMkLst>
            <pc:docMk/>
            <pc:sldMk cId="2375422076" sldId="2600"/>
            <ac:spMk id="10" creationId="{245FAE29-0583-5C92-0F56-7027D79B307F}"/>
          </ac:spMkLst>
        </pc:spChg>
        <pc:picChg chg="mod">
          <ac:chgData name="Scott M." userId="707cff9217d1ae0d" providerId="LiveId" clId="{893EFC4B-D2B9-41A0-AFC0-1FC6B0F9EAFA}" dt="2025-05-07T18:56:21.248" v="661" actId="14826"/>
          <ac:picMkLst>
            <pc:docMk/>
            <pc:sldMk cId="2375422076" sldId="2600"/>
            <ac:picMk id="9" creationId="{5CD17667-C467-2756-D4CF-AC36808F3CAD}"/>
          </ac:picMkLst>
        </pc:picChg>
      </pc:sldChg>
      <pc:sldChg chg="modSp add mod">
        <pc:chgData name="Scott M." userId="707cff9217d1ae0d" providerId="LiveId" clId="{893EFC4B-D2B9-41A0-AFC0-1FC6B0F9EAFA}" dt="2025-05-09T20:46:23.310" v="776" actId="20577"/>
        <pc:sldMkLst>
          <pc:docMk/>
          <pc:sldMk cId="4217305456" sldId="2601"/>
        </pc:sldMkLst>
        <pc:spChg chg="mod">
          <ac:chgData name="Scott M." userId="707cff9217d1ae0d" providerId="LiveId" clId="{893EFC4B-D2B9-41A0-AFC0-1FC6B0F9EAFA}" dt="2025-05-07T18:43:56.236" v="460" actId="20577"/>
          <ac:spMkLst>
            <pc:docMk/>
            <pc:sldMk cId="4217305456" sldId="2601"/>
            <ac:spMk id="8" creationId="{739F3D72-9077-AF78-7904-90854386A105}"/>
          </ac:spMkLst>
        </pc:spChg>
        <pc:spChg chg="mod">
          <ac:chgData name="Scott M." userId="707cff9217d1ae0d" providerId="LiveId" clId="{893EFC4B-D2B9-41A0-AFC0-1FC6B0F9EAFA}" dt="2025-05-09T20:46:23.310" v="776" actId="20577"/>
          <ac:spMkLst>
            <pc:docMk/>
            <pc:sldMk cId="4217305456" sldId="2601"/>
            <ac:spMk id="10" creationId="{2127DEAD-4FFC-56AC-F795-DC88BA3102F2}"/>
          </ac:spMkLst>
        </pc:spChg>
        <pc:picChg chg="mod">
          <ac:chgData name="Scott M." userId="707cff9217d1ae0d" providerId="LiveId" clId="{893EFC4B-D2B9-41A0-AFC0-1FC6B0F9EAFA}" dt="2025-05-07T18:56:46.921" v="663" actId="14826"/>
          <ac:picMkLst>
            <pc:docMk/>
            <pc:sldMk cId="4217305456" sldId="2601"/>
            <ac:picMk id="9" creationId="{4534BBF8-87EB-F589-5DF2-E8CB206BA7E0}"/>
          </ac:picMkLst>
        </pc:picChg>
      </pc:sldChg>
      <pc:sldChg chg="addSp delSp modSp add mod">
        <pc:chgData name="Scott M." userId="707cff9217d1ae0d" providerId="LiveId" clId="{893EFC4B-D2B9-41A0-AFC0-1FC6B0F9EAFA}" dt="2025-05-07T18:58:42.737" v="672" actId="14826"/>
        <pc:sldMkLst>
          <pc:docMk/>
          <pc:sldMk cId="4002691102" sldId="2602"/>
        </pc:sldMkLst>
        <pc:spChg chg="mod">
          <ac:chgData name="Scott M." userId="707cff9217d1ae0d" providerId="LiveId" clId="{893EFC4B-D2B9-41A0-AFC0-1FC6B0F9EAFA}" dt="2025-05-07T18:44:03.076" v="477" actId="20577"/>
          <ac:spMkLst>
            <pc:docMk/>
            <pc:sldMk cId="4002691102" sldId="2602"/>
            <ac:spMk id="8" creationId="{2F30C0AE-4E7A-31D9-15DF-40336EAEDE47}"/>
          </ac:spMkLst>
        </pc:spChg>
        <pc:spChg chg="add del mod">
          <ac:chgData name="Scott M." userId="707cff9217d1ae0d" providerId="LiveId" clId="{893EFC4B-D2B9-41A0-AFC0-1FC6B0F9EAFA}" dt="2025-05-07T18:49:37.942" v="544" actId="20577"/>
          <ac:spMkLst>
            <pc:docMk/>
            <pc:sldMk cId="4002691102" sldId="2602"/>
            <ac:spMk id="10" creationId="{85987014-FC81-9665-024B-B9D6B857EA86}"/>
          </ac:spMkLst>
        </pc:spChg>
        <pc:picChg chg="mod">
          <ac:chgData name="Scott M." userId="707cff9217d1ae0d" providerId="LiveId" clId="{893EFC4B-D2B9-41A0-AFC0-1FC6B0F9EAFA}" dt="2025-05-07T18:58:42.737" v="672" actId="14826"/>
          <ac:picMkLst>
            <pc:docMk/>
            <pc:sldMk cId="4002691102" sldId="2602"/>
            <ac:picMk id="9" creationId="{F9C5AA58-8E7A-723B-9D95-730EF6309AF0}"/>
          </ac:picMkLst>
        </pc:picChg>
      </pc:sldChg>
      <pc:sldChg chg="modSp add del mod">
        <pc:chgData name="Scott M." userId="707cff9217d1ae0d" providerId="LiveId" clId="{893EFC4B-D2B9-41A0-AFC0-1FC6B0F9EAFA}" dt="2025-05-08T16:40:48.064" v="676" actId="2696"/>
        <pc:sldMkLst>
          <pc:docMk/>
          <pc:sldMk cId="2985796831" sldId="2603"/>
        </pc:sldMkLst>
        <pc:picChg chg="mod">
          <ac:chgData name="Scott M." userId="707cff9217d1ae0d" providerId="LiveId" clId="{893EFC4B-D2B9-41A0-AFC0-1FC6B0F9EAFA}" dt="2025-05-08T16:39:55.083" v="675" actId="22711"/>
          <ac:picMkLst>
            <pc:docMk/>
            <pc:sldMk cId="2985796831" sldId="2603"/>
            <ac:picMk id="5" creationId="{6A741692-93EF-AC9B-8A3A-00F20B8A14C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8B25D-8766-427E-8C9E-4845048D8DFC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8A28B-0568-4092-BB1A-13C9B073E3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F439B-391B-4B41-826A-951FCF412C34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A0038-7055-434C-B6C4-B8C69565C6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46185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940F57-02B1-4B56-8BA7-24557BFCBB01}"/>
              </a:ext>
            </a:extLst>
          </p:cNvPr>
          <p:cNvSpPr/>
          <p:nvPr userDrawn="1"/>
        </p:nvSpPr>
        <p:spPr>
          <a:xfrm>
            <a:off x="0" y="4622800"/>
            <a:ext cx="12192000" cy="2230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037721"/>
            <a:ext cx="9575801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125744"/>
            <a:ext cx="9575800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2079137" y="4855144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4769712" y="3138616"/>
            <a:ext cx="7422288" cy="3212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4413" y="4304207"/>
            <a:ext cx="6439156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4413" y="5505120"/>
            <a:ext cx="6439155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208815" y="4226947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3565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0" y="4387695"/>
            <a:ext cx="12192000" cy="21967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821" y="4395670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7164" y="4387695"/>
            <a:ext cx="4527458" cy="2196780"/>
          </a:xfrm>
          <a:noFill/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3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337163" y="4742580"/>
            <a:ext cx="1" cy="1494984"/>
          </a:xfrm>
          <a:prstGeom prst="line">
            <a:avLst/>
          </a:prstGeom>
          <a:ln w="762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4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791782" y="3899540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226060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244" y="2225040"/>
            <a:ext cx="4536079" cy="463296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1031" y="2055335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1031" y="278244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1031" y="4352427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21031" y="356743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21031" y="513741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95043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4877" y="0"/>
            <a:ext cx="5927124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529" y="2348736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29" y="307585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529" y="464582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529" y="386083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29" y="5430816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73412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910666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Rectangle 2" title="Decorative"/>
          <p:cNvSpPr/>
          <p:nvPr userDrawn="1"/>
        </p:nvSpPr>
        <p:spPr>
          <a:xfrm>
            <a:off x="4910667" y="0"/>
            <a:ext cx="11740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5131" y="879710"/>
            <a:ext cx="4801847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5131" y="195615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131" y="303260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95131" y="410904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5131" y="518549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7" name="Text Placeholder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4074" y="87971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8" name="Text Placeholder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4074" y="195615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9" name="Text Placeholder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4074" y="303260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40" name="Text Placeholder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074" y="410904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4</a:t>
            </a:r>
          </a:p>
        </p:txBody>
      </p:sp>
      <p:sp>
        <p:nvSpPr>
          <p:cNvPr id="41" name="Text Placeholder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074" y="518549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5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83145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596916"/>
            <a:ext cx="4385841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353" y="4628132"/>
            <a:ext cx="4385841" cy="13255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9353" y="4165142"/>
            <a:ext cx="4385841" cy="382749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527427" y="1631760"/>
            <a:ext cx="0" cy="4321933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9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354" y="1631760"/>
            <a:ext cx="804759" cy="80475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34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079"/>
            <a:ext cx="6096000" cy="404992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465"/>
            <a:ext cx="525780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7825" y="2808079"/>
            <a:ext cx="4312353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87825" y="3212363"/>
            <a:ext cx="4312353" cy="2962659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5130846" y="1256529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114414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E5DCEB-1CC8-4AEE-9DEC-6C62AD4FB42C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6000" cy="3429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825" y="1190909"/>
            <a:ext cx="4554008" cy="1325563"/>
          </a:xfrm>
        </p:spPr>
        <p:txBody>
          <a:bodyPr lIns="0" anchor="b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7253" y="2516138"/>
            <a:ext cx="454458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7253" y="2920422"/>
            <a:ext cx="4544580" cy="3226378"/>
          </a:xfrm>
        </p:spPr>
        <p:txBody>
          <a:bodyPr lIns="0" tIns="7200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3606800"/>
            <a:ext cx="4927601" cy="2540000"/>
          </a:xfrm>
        </p:spPr>
        <p:txBody>
          <a:bodyPr lIns="0" tIns="7200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603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3708400" y="0"/>
            <a:ext cx="4775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921" y="936980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2988" y="2407322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52921" y="2811606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8360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6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1819845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604762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8181847" y="0"/>
            <a:ext cx="401015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4171694" y="0"/>
            <a:ext cx="40101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757" y="1680547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5228" y="1680547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3454" y="2084831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75228" y="2084831"/>
            <a:ext cx="3658010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10" y="1670007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490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40889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4070639"/>
            <a:ext cx="3448800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54055" y="4070639"/>
            <a:ext cx="345026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9104"/>
            <a:ext cx="3136900" cy="2168682"/>
          </a:xfrm>
        </p:spPr>
        <p:txBody>
          <a:bodyPr lIns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10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723485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849647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8814" y="2632337"/>
            <a:ext cx="4385841" cy="33575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2016" y="1598619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2016" y="1194294"/>
            <a:ext cx="4869806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2018" y="4093464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2017" y="3689139"/>
            <a:ext cx="4832794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830507" y="1194294"/>
            <a:ext cx="0" cy="4795606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970810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1"/>
          </a:solidFill>
        </p:spPr>
        <p:txBody>
          <a:bodyPr lIns="252000" tIns="144000" rIns="144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anchor="t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9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756506" y="1915220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2174074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1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836" y="3358587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27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4586456"/>
            <a:ext cx="10349090" cy="1577281"/>
          </a:xfrm>
          <a:noFill/>
          <a:ln>
            <a:noFill/>
          </a:ln>
        </p:spPr>
        <p:txBody>
          <a:bodyPr lIns="0" tIns="216000" r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17212"/>
            <a:ext cx="10349089" cy="854791"/>
          </a:xfrm>
        </p:spPr>
        <p:txBody>
          <a:bodyPr lIns="0" rIns="0" anchor="b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10349089" cy="251652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128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0" y="0"/>
            <a:ext cx="474562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400" b="0" i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anchor="t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1197273"/>
            <a:ext cx="6121722" cy="382749"/>
          </a:xfrm>
        </p:spPr>
        <p:txBody>
          <a:bodyPr lIns="0" tIns="0"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1588155"/>
            <a:ext cx="6121722" cy="1397178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737092"/>
            <a:ext cx="3085618" cy="2663707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6362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2502" y="4973519"/>
            <a:ext cx="7299618" cy="1440000"/>
          </a:xfrm>
          <a:solidFill>
            <a:schemeClr val="accent1"/>
          </a:solidFill>
        </p:spPr>
        <p:txBody>
          <a:bodyPr lIns="216000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360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5899" y="4288"/>
            <a:ext cx="68961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 title="Decorative"/>
          <p:cNvSpPr/>
          <p:nvPr userDrawn="1"/>
        </p:nvSpPr>
        <p:spPr>
          <a:xfrm>
            <a:off x="0" y="0"/>
            <a:ext cx="5295899" cy="6858000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690" y="2040520"/>
            <a:ext cx="4120444" cy="1818655"/>
          </a:xfrm>
        </p:spPr>
        <p:txBody>
          <a:bodyPr anchor="b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690" y="4031658"/>
            <a:ext cx="4120443" cy="338549"/>
          </a:xfrm>
        </p:spPr>
        <p:txBody>
          <a:bodyPr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893092" y="2764774"/>
            <a:ext cx="0" cy="2188806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558850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027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597402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29559417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7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9541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3891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582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6611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970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2090" y="2905535"/>
            <a:ext cx="4120444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2090" y="3993558"/>
            <a:ext cx="4120443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5932310" y="272667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3872089" y="860778"/>
            <a:ext cx="4120444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6583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2">
                    <a:lumMod val="75000"/>
                    <a:lumOff val="25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948043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1">
                    <a:lumMod val="60000"/>
                    <a:lumOff val="4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6495172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4">
                    <a:lumMod val="40000"/>
                    <a:lumOff val="6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6834422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2">
              <a:lumMod val="75000"/>
              <a:lumOff val="25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52306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1">
              <a:lumMod val="60000"/>
              <a:lumOff val="4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688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4">
              <a:lumMod val="40000"/>
              <a:lumOff val="6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17497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791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9917" y="1002146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5" title="Decorative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9917" y="2291505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5" title="Decorative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9917" y="3580864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5" title="Decorative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9917" y="4870223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bg1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426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58980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E5B409A-28A1-4F13-9C1C-E15291930DF1}"/>
              </a:ext>
            </a:extLst>
          </p:cNvPr>
          <p:cNvSpPr/>
          <p:nvPr userDrawn="1"/>
        </p:nvSpPr>
        <p:spPr>
          <a:xfrm>
            <a:off x="6721671" y="1047456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A9508C-D302-4643-AFFA-37BE20A4CF91}"/>
              </a:ext>
            </a:extLst>
          </p:cNvPr>
          <p:cNvSpPr/>
          <p:nvPr userDrawn="1"/>
        </p:nvSpPr>
        <p:spPr>
          <a:xfrm>
            <a:off x="6721671" y="2342488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C430BF1-F654-4C13-9094-97AE78B80696}"/>
              </a:ext>
            </a:extLst>
          </p:cNvPr>
          <p:cNvSpPr/>
          <p:nvPr userDrawn="1"/>
        </p:nvSpPr>
        <p:spPr>
          <a:xfrm>
            <a:off x="6721671" y="3644740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F3E6A2-CCB8-4870-9797-40002216D2B3}"/>
              </a:ext>
            </a:extLst>
          </p:cNvPr>
          <p:cNvSpPr/>
          <p:nvPr userDrawn="1"/>
        </p:nvSpPr>
        <p:spPr>
          <a:xfrm>
            <a:off x="6721671" y="4935469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3725AD6-E3CC-4FAC-94F3-1F4CB56D222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74411" y="1200196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C80D4B49-1275-4A83-A987-EC233FB6CC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74411" y="2506752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7B475AE2-C1A9-4191-A31B-5D6893397E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74411" y="3797479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C29F28E2-C28B-447C-818F-8676A82EEAA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74411" y="5088208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922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880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2610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7341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2071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3923752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3916626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541483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638410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3285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731691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7457D0-C252-49A3-9635-C29B38A49BDC}"/>
              </a:ext>
            </a:extLst>
          </p:cNvPr>
          <p:cNvSpPr/>
          <p:nvPr userDrawn="1"/>
        </p:nvSpPr>
        <p:spPr>
          <a:xfrm>
            <a:off x="117962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6715FF-568E-4151-A75B-79EC2EC52AED}"/>
              </a:ext>
            </a:extLst>
          </p:cNvPr>
          <p:cNvSpPr/>
          <p:nvPr userDrawn="1"/>
        </p:nvSpPr>
        <p:spPr>
          <a:xfrm>
            <a:off x="4025670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41CAAB-44C4-48D7-80E1-3BF0D8006A5A}"/>
              </a:ext>
            </a:extLst>
          </p:cNvPr>
          <p:cNvSpPr/>
          <p:nvPr userDrawn="1"/>
        </p:nvSpPr>
        <p:spPr>
          <a:xfrm>
            <a:off x="687171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51A171-181E-416A-9BB8-F6DBEB470707}"/>
              </a:ext>
            </a:extLst>
          </p:cNvPr>
          <p:cNvSpPr/>
          <p:nvPr userDrawn="1"/>
        </p:nvSpPr>
        <p:spPr>
          <a:xfrm>
            <a:off x="9717761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E6EF7CF-2190-49FE-8BAE-D2863ECD5C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3955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47D99824-ECF4-4A44-A7CE-84F3AC262C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149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F1AE9D02-1431-4CC3-8919-5D21732C45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0978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69207058-4EB8-4D3C-B236-53DC24F30D9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9553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005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2922" y="954224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2922" y="2245735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2922" y="3537246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2922" y="4828757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3276108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4194667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/>
          <p:cNvSpPr/>
          <p:nvPr userDrawn="1"/>
        </p:nvSpPr>
        <p:spPr>
          <a:xfrm>
            <a:off x="0" y="0"/>
            <a:ext cx="12192000" cy="280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81" y="597067"/>
            <a:ext cx="8768625" cy="1149325"/>
          </a:xfrm>
        </p:spPr>
        <p:txBody>
          <a:bodyPr l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8871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2264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5657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49049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4711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711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0942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0942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17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717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340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2340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2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759266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645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title="Decorative"/>
          <p:cNvSpPr/>
          <p:nvPr userDrawn="1"/>
        </p:nvSpPr>
        <p:spPr>
          <a:xfrm>
            <a:off x="0" y="1964267"/>
            <a:ext cx="3052729" cy="2443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 title="Decorative"/>
          <p:cNvSpPr/>
          <p:nvPr userDrawn="1"/>
        </p:nvSpPr>
        <p:spPr>
          <a:xfrm>
            <a:off x="6092848" y="1964267"/>
            <a:ext cx="3052729" cy="24435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 title="Decorative"/>
          <p:cNvSpPr/>
          <p:nvPr userDrawn="1"/>
        </p:nvSpPr>
        <p:spPr>
          <a:xfrm>
            <a:off x="9139272" y="4414498"/>
            <a:ext cx="3052729" cy="2443502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642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3790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Rectangle 25" title="Decorative"/>
          <p:cNvSpPr/>
          <p:nvPr userDrawn="1"/>
        </p:nvSpPr>
        <p:spPr>
          <a:xfrm>
            <a:off x="3046424" y="4414498"/>
            <a:ext cx="3052729" cy="24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64410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64410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359042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59042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288925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288925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412281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412281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31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2848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1750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2247900"/>
            <a:ext cx="5620473" cy="387032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5F4DF3-3822-4AC9-9C82-C8D284E443EB}"/>
              </a:ext>
            </a:extLst>
          </p:cNvPr>
          <p:cNvSpPr/>
          <p:nvPr userDrawn="1"/>
        </p:nvSpPr>
        <p:spPr>
          <a:xfrm>
            <a:off x="5937569" y="2082800"/>
            <a:ext cx="5620473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009635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Shape 62" title="Decorative">
            <a:extLst>
              <a:ext uri="{FF2B5EF4-FFF2-40B4-BE49-F238E27FC236}">
                <a16:creationId xmlns:a16="http://schemas.microsoft.com/office/drawing/2014/main" id="{5C48ADE8-5D65-4FF2-93E1-D504137454D1}"/>
              </a:ext>
            </a:extLst>
          </p:cNvPr>
          <p:cNvSpPr/>
          <p:nvPr userDrawn="1"/>
        </p:nvSpPr>
        <p:spPr>
          <a:xfrm flipV="1">
            <a:off x="5770807" y="839972"/>
            <a:ext cx="0" cy="5370328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3101273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147689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54258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45607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4" name="Picture Placeholder 3" title="Decorative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851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7606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4" name="Table Placeholder 3" title="Decorative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6" title="Decorative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450030"/>
            <a:ext cx="2578099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612562" y="1959892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2529377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15" y="1497808"/>
            <a:ext cx="3129335" cy="536019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6714" y="-20671"/>
            <a:ext cx="3129336" cy="53970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1446" y="2718684"/>
            <a:ext cx="3415560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8555848" y="4281994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0967618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 title="Decorative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260389"/>
            <a:ext cx="2816352" cy="317381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94701" y="0"/>
            <a:ext cx="2817564" cy="31756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586414"/>
            <a:ext cx="579890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9737" y="4586414"/>
            <a:ext cx="281756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7889" y="2030436"/>
            <a:ext cx="2817564" cy="240376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61076" y="0"/>
            <a:ext cx="2817564" cy="443420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213361" y="0"/>
            <a:ext cx="2815716" cy="1099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title="Decorative"/>
          <p:cNvSpPr/>
          <p:nvPr userDrawn="1"/>
        </p:nvSpPr>
        <p:spPr>
          <a:xfrm>
            <a:off x="3196549" y="3334454"/>
            <a:ext cx="2815716" cy="1099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 title="Decorative"/>
          <p:cNvSpPr/>
          <p:nvPr userDrawn="1"/>
        </p:nvSpPr>
        <p:spPr>
          <a:xfrm>
            <a:off x="6179737" y="0"/>
            <a:ext cx="2815716" cy="18782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9162924" y="4598770"/>
            <a:ext cx="2815716" cy="22592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7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89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420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6" r:id="rId2"/>
    <p:sldLayoutId id="2147483689" r:id="rId3"/>
    <p:sldLayoutId id="2147483735" r:id="rId4"/>
    <p:sldLayoutId id="2147483684" r:id="rId5"/>
    <p:sldLayoutId id="2147483752" r:id="rId6"/>
    <p:sldLayoutId id="2147483737" r:id="rId7"/>
    <p:sldLayoutId id="2147483651" r:id="rId8"/>
    <p:sldLayoutId id="2147483738" r:id="rId9"/>
    <p:sldLayoutId id="2147483685" r:id="rId10"/>
    <p:sldLayoutId id="2147483674" r:id="rId11"/>
    <p:sldLayoutId id="2147483690" r:id="rId12"/>
    <p:sldLayoutId id="2147483694" r:id="rId13"/>
    <p:sldLayoutId id="2147483748" r:id="rId14"/>
    <p:sldLayoutId id="2147483693" r:id="rId15"/>
    <p:sldLayoutId id="2147483686" r:id="rId16"/>
    <p:sldLayoutId id="2147483703" r:id="rId17"/>
    <p:sldLayoutId id="2147483709" r:id="rId18"/>
    <p:sldLayoutId id="2147483710" r:id="rId19"/>
    <p:sldLayoutId id="2147483711" r:id="rId20"/>
    <p:sldLayoutId id="2147483712" r:id="rId21"/>
    <p:sldLayoutId id="2147483749" r:id="rId22"/>
    <p:sldLayoutId id="2147483751" r:id="rId23"/>
    <p:sldLayoutId id="2147483704" r:id="rId24"/>
    <p:sldLayoutId id="2147483702" r:id="rId25"/>
    <p:sldLayoutId id="2147483713" r:id="rId26"/>
    <p:sldLayoutId id="2147483714" r:id="rId27"/>
    <p:sldLayoutId id="2147483715" r:id="rId28"/>
    <p:sldLayoutId id="2147483695" r:id="rId29"/>
    <p:sldLayoutId id="2147483730" r:id="rId30"/>
    <p:sldLayoutId id="2147483698" r:id="rId31"/>
    <p:sldLayoutId id="2147483731" r:id="rId32"/>
    <p:sldLayoutId id="2147483699" r:id="rId33"/>
    <p:sldLayoutId id="2147483732" r:id="rId34"/>
    <p:sldLayoutId id="2147483739" r:id="rId35"/>
    <p:sldLayoutId id="2147483740" r:id="rId36"/>
    <p:sldLayoutId id="2147483700" r:id="rId37"/>
    <p:sldLayoutId id="2147483741" r:id="rId38"/>
    <p:sldLayoutId id="2147483742" r:id="rId39"/>
    <p:sldLayoutId id="2147483696" r:id="rId40"/>
    <p:sldLayoutId id="2147483743" r:id="rId41"/>
    <p:sldLayoutId id="2147483744" r:id="rId42"/>
    <p:sldLayoutId id="2147483745" r:id="rId43"/>
    <p:sldLayoutId id="2147483705" r:id="rId44"/>
    <p:sldLayoutId id="2147483746" r:id="rId45"/>
    <p:sldLayoutId id="2147483687" r:id="rId46"/>
    <p:sldLayoutId id="2147483719" r:id="rId47"/>
    <p:sldLayoutId id="2147483720" r:id="rId48"/>
    <p:sldLayoutId id="2147483718" r:id="rId49"/>
    <p:sldLayoutId id="2147483721" r:id="rId50"/>
    <p:sldLayoutId id="2147483716" r:id="rId51"/>
    <p:sldLayoutId id="2147483722" r:id="rId52"/>
    <p:sldLayoutId id="2147483723" r:id="rId53"/>
    <p:sldLayoutId id="2147483753" r:id="rId54"/>
    <p:sldLayoutId id="2147483754" r:id="rId55"/>
    <p:sldLayoutId id="2147483755" r:id="rId56"/>
    <p:sldLayoutId id="2147483756" r:id="rId57"/>
    <p:sldLayoutId id="2147483725" r:id="rId58"/>
    <p:sldLayoutId id="2147483726" r:id="rId59"/>
    <p:sldLayoutId id="2147483675" r:id="rId60"/>
    <p:sldLayoutId id="2147483677" r:id="rId61"/>
    <p:sldLayoutId id="2147483729" r:id="rId62"/>
    <p:sldLayoutId id="2147483747" r:id="rId63"/>
    <p:sldLayoutId id="2147483728" r:id="rId6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erson running on a bridge">
            <a:extLst>
              <a:ext uri="{FF2B5EF4-FFF2-40B4-BE49-F238E27FC236}">
                <a16:creationId xmlns:a16="http://schemas.microsoft.com/office/drawing/2014/main" id="{59A5D366-BDCD-4761-A29B-21881A691F5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83"/>
          <a:stretch/>
        </p:blipFill>
        <p:spPr>
          <a:xfrm>
            <a:off x="20" y="10"/>
            <a:ext cx="12191980" cy="685370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823991-6F5F-45D3-883F-8179BE103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" y="3673179"/>
            <a:ext cx="5632294" cy="2188805"/>
          </a:xfrm>
          <a:solidFill>
            <a:schemeClr val="accent1">
              <a:lumMod val="5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r>
              <a:rPr lang="en-US" dirty="0"/>
              <a:t>RunReady</a:t>
            </a:r>
            <a:br>
              <a:rPr lang="en-US" dirty="0"/>
            </a:br>
            <a:r>
              <a:rPr lang="en-US" sz="3600" dirty="0"/>
              <a:t>Dress Smart. Run Better.</a:t>
            </a:r>
          </a:p>
        </p:txBody>
      </p:sp>
    </p:spTree>
    <p:extLst>
      <p:ext uri="{BB962C8B-B14F-4D97-AF65-F5344CB8AC3E}">
        <p14:creationId xmlns:p14="http://schemas.microsoft.com/office/powerpoint/2010/main" val="79592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6" y="3727361"/>
            <a:ext cx="2657979" cy="1025525"/>
          </a:xfrm>
        </p:spPr>
        <p:txBody>
          <a:bodyPr/>
          <a:lstStyle/>
          <a:p>
            <a:r>
              <a:rPr lang="en-US" dirty="0"/>
              <a:t>Agenda 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391FA66-BCDC-4C12-B812-A0DEE1453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55313" y="779326"/>
            <a:ext cx="4294206" cy="755650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ADE35233-6DEE-4B97-AFFB-06DE78443B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55313" y="1534976"/>
            <a:ext cx="4294206" cy="755650"/>
          </a:xfrm>
        </p:spPr>
        <p:txBody>
          <a:bodyPr/>
          <a:lstStyle/>
          <a:p>
            <a:r>
              <a:rPr lang="en-US" dirty="0"/>
              <a:t>The Solution: RunReady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187271B6-523F-4DCD-A006-84BF4C0C78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55313" y="2290626"/>
            <a:ext cx="4294206" cy="755650"/>
          </a:xfrm>
        </p:spPr>
        <p:txBody>
          <a:bodyPr/>
          <a:lstStyle/>
          <a:p>
            <a:r>
              <a:rPr lang="en-US" dirty="0"/>
              <a:t>Core Features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F23411C8-1DB7-46A1-A6DC-41EACD30ED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5313" y="3046276"/>
            <a:ext cx="4294206" cy="755650"/>
          </a:xfrm>
        </p:spPr>
        <p:txBody>
          <a:bodyPr/>
          <a:lstStyle/>
          <a:p>
            <a:r>
              <a:rPr lang="en-US" dirty="0"/>
              <a:t>Market Opportunity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B21F6A-5FD9-417C-9575-4DBC3185FD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5313" y="3801926"/>
            <a:ext cx="4294206" cy="755650"/>
          </a:xfrm>
        </p:spPr>
        <p:txBody>
          <a:bodyPr/>
          <a:lstStyle/>
          <a:p>
            <a:r>
              <a:rPr lang="en-US" dirty="0"/>
              <a:t>Implementation Plan</a:t>
            </a:r>
          </a:p>
        </p:txBody>
      </p:sp>
      <p:pic>
        <p:nvPicPr>
          <p:cNvPr id="12" name="Picture Placeholder 11" title="Decorative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8634413" y="812800"/>
            <a:ext cx="3557587" cy="5232400"/>
          </a:xfrm>
        </p:spPr>
      </p:pic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76E2EEF4-CE95-0130-1C68-029C5F65CBBB}"/>
              </a:ext>
            </a:extLst>
          </p:cNvPr>
          <p:cNvSpPr txBox="1">
            <a:spLocks/>
          </p:cNvSpPr>
          <p:nvPr/>
        </p:nvSpPr>
        <p:spPr>
          <a:xfrm>
            <a:off x="4155313" y="4557576"/>
            <a:ext cx="4294206" cy="755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Why This Project?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C5A533E6-F39B-A81F-AA2E-FB7D03940A5E}"/>
              </a:ext>
            </a:extLst>
          </p:cNvPr>
          <p:cNvSpPr txBox="1">
            <a:spLocks/>
          </p:cNvSpPr>
          <p:nvPr/>
        </p:nvSpPr>
        <p:spPr>
          <a:xfrm>
            <a:off x="4155313" y="5313226"/>
            <a:ext cx="4294206" cy="755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Questions &amp; Discussion</a:t>
            </a:r>
          </a:p>
        </p:txBody>
      </p:sp>
    </p:spTree>
    <p:extLst>
      <p:ext uri="{BB962C8B-B14F-4D97-AF65-F5344CB8AC3E}">
        <p14:creationId xmlns:p14="http://schemas.microsoft.com/office/powerpoint/2010/main" val="2130115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7946A2-8DCE-4047-9CAE-38128B4BAF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848256"/>
            <a:ext cx="12192000" cy="500974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Runners struggle to select appropriate clothing for varying weather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Temperature perception changes seasonally (e.g., 10°C feels different in spring vs. fall)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Long runs often involve changing conditions across routes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Poor clothing choices lead to discomfort, performance issues, and safety risks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Most runners use trial and error, leading to frustrating experiences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BE52921-898C-4569-9D8A-F1C5E0AB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8053" y="920285"/>
            <a:ext cx="6435524" cy="766445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pic>
        <p:nvPicPr>
          <p:cNvPr id="9" name="Picture Placeholder 8" descr="Young woman thinking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15330" r="18262"/>
          <a:stretch/>
        </p:blipFill>
        <p:spPr>
          <a:xfrm>
            <a:off x="671208" y="1179842"/>
            <a:ext cx="4027251" cy="44983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917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09E47-8FFE-7A37-C5D1-02FE00059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FBB1D93-9BB2-2A41-8A38-8DF78F0137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848256"/>
            <a:ext cx="12192000" cy="500974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b="1" dirty="0"/>
              <a:t>A smart platform that recommends optimal running clothing based on:</a:t>
            </a:r>
            <a:br>
              <a:rPr lang="en-US" b="1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Current and forecasted weather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Personal clothing preferences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Historical comfort feedback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Run-specific factors (distance, terrain, intensity)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Key Differentiator:</a:t>
            </a:r>
            <a:r>
              <a:rPr lang="en-US" dirty="0"/>
              <a:t> Personalized AI recommendations that learn from individual preferences rather than generic guidelines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16678E9-0273-C6B3-18C8-7A8BFF3C8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8053" y="920285"/>
            <a:ext cx="6435524" cy="766445"/>
          </a:xfrm>
        </p:spPr>
        <p:txBody>
          <a:bodyPr/>
          <a:lstStyle/>
          <a:p>
            <a:r>
              <a:rPr lang="en-US" dirty="0"/>
              <a:t>The Solution: RunReady</a:t>
            </a:r>
          </a:p>
        </p:txBody>
      </p:sp>
      <p:pic>
        <p:nvPicPr>
          <p:cNvPr id="9" name="Picture Placeholder 8" descr="A yellow puzzle piece completing a black puzzle">
            <a:extLst>
              <a:ext uri="{FF2B5EF4-FFF2-40B4-BE49-F238E27FC236}">
                <a16:creationId xmlns:a16="http://schemas.microsoft.com/office/drawing/2014/main" id="{197767AF-5225-EF90-141E-9C7A2C5A6D7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0157" r="20157"/>
          <a:stretch/>
        </p:blipFill>
        <p:spPr>
          <a:xfrm>
            <a:off x="671208" y="1179842"/>
            <a:ext cx="4027251" cy="44983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5520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B54C9-2BFB-28FA-9E5A-D61DD6157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CF6ED97-540A-66C5-04A2-C46B9E9A5F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848256"/>
            <a:ext cx="12192000" cy="500974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User Profiles: </a:t>
            </a:r>
            <a:r>
              <a:rPr lang="en-US" dirty="0"/>
              <a:t>Clothing inventory and preference settings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Weather Integration: </a:t>
            </a:r>
            <a:r>
              <a:rPr lang="en-US" dirty="0"/>
              <a:t>Real-time and forecasted conditions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Run Logging: </a:t>
            </a:r>
            <a:r>
              <a:rPr lang="en-US" dirty="0"/>
              <a:t>Track clothing choices and comfort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Smart Recommendations: </a:t>
            </a:r>
            <a:r>
              <a:rPr lang="en-US" dirty="0"/>
              <a:t>AI-driven suggestions based on personal history, including </a:t>
            </a:r>
            <a:r>
              <a:rPr lang="en-US" i="1" dirty="0"/>
              <a:t>route intelligence</a:t>
            </a:r>
            <a:r>
              <a:rPr lang="en-US" dirty="0"/>
              <a:t> to adapt recommendations for varying conditions on longer runs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38C11B1-9758-876A-9F20-B148CA887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8053" y="920285"/>
            <a:ext cx="6435524" cy="766445"/>
          </a:xfrm>
        </p:spPr>
        <p:txBody>
          <a:bodyPr/>
          <a:lstStyle/>
          <a:p>
            <a:r>
              <a:rPr lang="en-US" dirty="0"/>
              <a:t>Core Features</a:t>
            </a:r>
          </a:p>
        </p:txBody>
      </p:sp>
      <p:pic>
        <p:nvPicPr>
          <p:cNvPr id="9" name="Picture Placeholder 8" descr="Close up of checklist">
            <a:extLst>
              <a:ext uri="{FF2B5EF4-FFF2-40B4-BE49-F238E27FC236}">
                <a16:creationId xmlns:a16="http://schemas.microsoft.com/office/drawing/2014/main" id="{77E61648-CCDA-AF3C-D9DA-5AC5EE0BDE3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0157" r="20157"/>
          <a:stretch/>
        </p:blipFill>
        <p:spPr>
          <a:xfrm>
            <a:off x="671208" y="1179842"/>
            <a:ext cx="4027251" cy="44983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5787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D43F1-C942-81D8-55DC-58BAE31F7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45FAE29-0583-5C92-0F56-7027D79B30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848256"/>
            <a:ext cx="12192000" cy="500974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Target Users: Runners of all levels, particularly those training for races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Market Need: No dedicated solution exists for personalized running clothing recommendations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Growth Potential:</a:t>
            </a:r>
            <a:br>
              <a:rPr lang="en-US" dirty="0"/>
            </a:br>
            <a:endParaRPr lang="en-US" dirty="0"/>
          </a:p>
          <a:p>
            <a:pPr marL="971550" lvl="1" indent="-285750"/>
            <a:r>
              <a:rPr lang="en-US" sz="1400" dirty="0">
                <a:solidFill>
                  <a:schemeClr val="bg1"/>
                </a:solidFill>
              </a:rPr>
              <a:t>Mobile app expansion</a:t>
            </a:r>
          </a:p>
          <a:p>
            <a:pPr marL="971550" lvl="1" indent="-285750"/>
            <a:r>
              <a:rPr lang="en-US" sz="1400" dirty="0">
                <a:solidFill>
                  <a:schemeClr val="bg1"/>
                </a:solidFill>
              </a:rPr>
              <a:t>Integration with fitness platforms</a:t>
            </a:r>
          </a:p>
          <a:p>
            <a:pPr marL="971550" lvl="1" indent="-285750"/>
            <a:r>
              <a:rPr lang="en-US" sz="1400" dirty="0">
                <a:solidFill>
                  <a:schemeClr val="bg1"/>
                </a:solidFill>
              </a:rPr>
              <a:t>Subscription model for advanced features</a:t>
            </a:r>
          </a:p>
          <a:p>
            <a:pPr marL="971550" lvl="1" indent="-285750"/>
            <a:r>
              <a:rPr lang="en-US" sz="1400" dirty="0">
                <a:solidFill>
                  <a:schemeClr val="bg1"/>
                </a:solidFill>
              </a:rPr>
              <a:t>Potential brand partnerships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5C426F3-8F5E-FCEE-C369-E42684E1D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8053" y="920285"/>
            <a:ext cx="6435524" cy="766445"/>
          </a:xfrm>
        </p:spPr>
        <p:txBody>
          <a:bodyPr/>
          <a:lstStyle/>
          <a:p>
            <a:r>
              <a:rPr lang="en-US" dirty="0"/>
              <a:t>Market Opportunity</a:t>
            </a:r>
          </a:p>
        </p:txBody>
      </p:sp>
      <p:pic>
        <p:nvPicPr>
          <p:cNvPr id="9" name="Picture Placeholder 8" descr="Data displayed on screen">
            <a:extLst>
              <a:ext uri="{FF2B5EF4-FFF2-40B4-BE49-F238E27FC236}">
                <a16:creationId xmlns:a16="http://schemas.microsoft.com/office/drawing/2014/main" id="{5CD17667-C467-2756-D4CF-AC36808F3CA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0157" r="20157"/>
          <a:stretch/>
        </p:blipFill>
        <p:spPr>
          <a:xfrm>
            <a:off x="671208" y="1179842"/>
            <a:ext cx="4027251" cy="44983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5422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5C8B6-96A4-03CF-02D7-45C6A2100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127DEAD-4FFC-56AC-F795-DC88BA3102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848256"/>
            <a:ext cx="12192000" cy="500974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b="1" dirty="0"/>
              <a:t>Phase 1:</a:t>
            </a:r>
            <a:r>
              <a:rPr lang="en-US" dirty="0"/>
              <a:t> Foundation (Infrastructure &amp; User Management) </a:t>
            </a:r>
          </a:p>
          <a:p>
            <a:pPr>
              <a:buNone/>
            </a:pPr>
            <a:r>
              <a:rPr lang="en-US" b="1" dirty="0"/>
              <a:t>Phase 2:</a:t>
            </a:r>
            <a:r>
              <a:rPr lang="en-US" dirty="0"/>
              <a:t> Core Features (Clothing Inventory, Weather Integration, Basic Logging)</a:t>
            </a:r>
          </a:p>
          <a:p>
            <a:pPr>
              <a:buNone/>
            </a:pPr>
            <a:r>
              <a:rPr lang="en-US" b="1" dirty="0"/>
              <a:t>Phase 3:</a:t>
            </a:r>
            <a:r>
              <a:rPr lang="en-US" dirty="0"/>
              <a:t> Advanced Features (AI Engine, Smart Recommendations, Route Intelligence)</a:t>
            </a:r>
          </a:p>
          <a:p>
            <a:pPr>
              <a:buNone/>
            </a:pPr>
            <a:r>
              <a:rPr lang="en-US" b="1" dirty="0"/>
              <a:t>Phase 4:</a:t>
            </a:r>
            <a:r>
              <a:rPr lang="en-US" dirty="0"/>
              <a:t> Deployment &amp; Production Readiness</a:t>
            </a:r>
          </a:p>
          <a:p>
            <a:pPr>
              <a:buNone/>
            </a:pPr>
            <a:endParaRPr lang="en-US" dirty="0"/>
          </a:p>
          <a:p>
            <a:r>
              <a:rPr lang="en-US" b="1" dirty="0"/>
              <a:t>Timeline</a:t>
            </a:r>
            <a:r>
              <a:rPr lang="en-US" b="1"/>
              <a:t>:</a:t>
            </a:r>
            <a:r>
              <a:rPr lang="en-US"/>
              <a:t> 12-16 </a:t>
            </a:r>
            <a:r>
              <a:rPr lang="en-US" dirty="0"/>
              <a:t>weeks for MVP launch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39F3D72-9077-AF78-7904-90854386A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8053" y="920285"/>
            <a:ext cx="6435524" cy="766445"/>
          </a:xfrm>
        </p:spPr>
        <p:txBody>
          <a:bodyPr/>
          <a:lstStyle/>
          <a:p>
            <a:r>
              <a:rPr lang="en-US" dirty="0"/>
              <a:t>Implementation Plan</a:t>
            </a:r>
          </a:p>
        </p:txBody>
      </p:sp>
      <p:pic>
        <p:nvPicPr>
          <p:cNvPr id="9" name="Picture Placeholder 8" descr="A person reaching for a paper on a table full of paper and sticky notes">
            <a:extLst>
              <a:ext uri="{FF2B5EF4-FFF2-40B4-BE49-F238E27FC236}">
                <a16:creationId xmlns:a16="http://schemas.microsoft.com/office/drawing/2014/main" id="{4534BBF8-87EB-F589-5DF2-E8CB206BA7E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0126" r="20126"/>
          <a:stretch/>
        </p:blipFill>
        <p:spPr>
          <a:xfrm>
            <a:off x="671208" y="1179842"/>
            <a:ext cx="4027251" cy="44983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7305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98543-8B91-F0A0-1F27-6A10342F3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5987014-FC81-9665-024B-B9D6B857EA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848256"/>
            <a:ext cx="12192000" cy="500974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Addresses a genuine need in the running community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Combines personal passion with practical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Offers significant learning opportunities in modern cloud technologies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Has potential to develop into a viable 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Creates a meaningful addition to a professional portfolio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F30C0AE-4E7A-31D9-15DF-40336EAED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8053" y="920285"/>
            <a:ext cx="6435524" cy="766445"/>
          </a:xfrm>
        </p:spPr>
        <p:txBody>
          <a:bodyPr/>
          <a:lstStyle/>
          <a:p>
            <a:r>
              <a:rPr lang="en-US" dirty="0"/>
              <a:t>Why This Project?</a:t>
            </a:r>
          </a:p>
        </p:txBody>
      </p:sp>
      <p:pic>
        <p:nvPicPr>
          <p:cNvPr id="9" name="Picture Placeholder 8" descr="Legs of person in athletic shoes and leggings running on wet path">
            <a:extLst>
              <a:ext uri="{FF2B5EF4-FFF2-40B4-BE49-F238E27FC236}">
                <a16:creationId xmlns:a16="http://schemas.microsoft.com/office/drawing/2014/main" id="{F9C5AA58-8E7A-723B-9D95-730EF6309AF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 l="20157" r="20157"/>
          <a:stretch/>
        </p:blipFill>
        <p:spPr>
          <a:xfrm>
            <a:off x="671208" y="1179842"/>
            <a:ext cx="4027251" cy="44983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2691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title="Decorative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0" y="0"/>
            <a:ext cx="12192000" cy="6858000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Questions &amp; Discussion</a:t>
            </a:r>
          </a:p>
        </p:txBody>
      </p:sp>
    </p:spTree>
    <p:extLst>
      <p:ext uri="{BB962C8B-B14F-4D97-AF65-F5344CB8AC3E}">
        <p14:creationId xmlns:p14="http://schemas.microsoft.com/office/powerpoint/2010/main" val="1415924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6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954F72"/>
      </a:accent1>
      <a:accent2>
        <a:srgbClr val="0F3955"/>
      </a:accent2>
      <a:accent3>
        <a:srgbClr val="BBC3CD"/>
      </a:accent3>
      <a:accent4>
        <a:srgbClr val="484848"/>
      </a:accent4>
      <a:accent5>
        <a:srgbClr val="1F1F26"/>
      </a:accent5>
      <a:accent6>
        <a:srgbClr val="F2CAA2"/>
      </a:accent6>
      <a:hlink>
        <a:srgbClr val="00194C"/>
      </a:hlink>
      <a:folHlink>
        <a:srgbClr val="954F72"/>
      </a:folHlink>
    </a:clrScheme>
    <a:fontScheme name="MSFT template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ICK TO ADD TITLE" id="{634D9E51-4949-4732-B929-C29E3E42414E}" vid="{5842DBD6-7D6C-4C1A-8AA9-69FB39037E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 bold sophisticated presentation</Template>
  <TotalTime>1464</TotalTime>
  <Words>339</Words>
  <Application>Microsoft Office PowerPoint</Application>
  <PresentationFormat>Widescreen</PresentationFormat>
  <Paragraphs>55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Corbel</vt:lpstr>
      <vt:lpstr>Office Theme</vt:lpstr>
      <vt:lpstr>RunReady Dress Smart. Run Better.</vt:lpstr>
      <vt:lpstr>Agenda </vt:lpstr>
      <vt:lpstr>The Problem</vt:lpstr>
      <vt:lpstr>The Solution: RunReady</vt:lpstr>
      <vt:lpstr>Core Features</vt:lpstr>
      <vt:lpstr>Market Opportunity</vt:lpstr>
      <vt:lpstr>Implementation Plan</vt:lpstr>
      <vt:lpstr>Why This Project?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Scott M.</dc:creator>
  <cp:lastModifiedBy>Scott M.</cp:lastModifiedBy>
  <cp:revision>1</cp:revision>
  <dcterms:created xsi:type="dcterms:W3CDTF">2025-05-07T17:39:01Z</dcterms:created>
  <dcterms:modified xsi:type="dcterms:W3CDTF">2025-05-09T20:46:25Z</dcterms:modified>
</cp:coreProperties>
</file>